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Arimo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000000"/>
          </p15:clr>
        </p15:guide>
        <p15:guide id="2" orient="horz" pos="4032">
          <p15:clr>
            <a:srgbClr val="000000"/>
          </p15:clr>
        </p15:guide>
        <p15:guide id="3" pos="288">
          <p15:clr>
            <a:srgbClr val="000000"/>
          </p15:clr>
        </p15:guide>
        <p15:guide id="4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90"/>
      </p:cViewPr>
      <p:guideLst>
        <p:guide orient="horz" pos="2208"/>
        <p:guide orient="horz" pos="4032"/>
        <p:guide pos="2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6706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401498519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401498519e_0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g401498519e_0_3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51093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/>
              <a:t>A map is an abstract representation of the Earth’s surface set to a scale that is accommodating to the user.</a:t>
            </a:r>
            <a:endParaRPr/>
          </a:p>
          <a:p>
            <a:pPr marL="171450" marR="0" lvl="2" indent="-171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/>
              <a:t>Maps help one to understand the reasons for the spatial distributions by comparing maps showing various features or activities.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90" name="Google Shape;90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44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7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01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21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56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356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74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306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/>
              <a:t>The word, geography, was invented by ancient Greek scholar, Eratosthenes. </a:t>
            </a:r>
            <a:endParaRPr/>
          </a:p>
          <a:p>
            <a:pPr marL="1714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/>
              <a:t>Geo means earth</a:t>
            </a:r>
            <a:endParaRPr/>
          </a:p>
          <a:p>
            <a:pPr marL="1714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/>
              <a:t>Graphy means to write.</a:t>
            </a:r>
            <a:endParaRPr/>
          </a:p>
          <a:p>
            <a:pPr marL="1714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/>
              <a:t>Therefore, Geography can be thought of the discipline charged with the task to write about and to describe the phenomena spatially distributed on Earth.</a:t>
            </a:r>
            <a:endParaRPr/>
          </a:p>
        </p:txBody>
      </p:sp>
      <p:sp>
        <p:nvSpPr>
          <p:cNvPr id="83" name="Google Shape;83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30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/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76200" y="6602412"/>
            <a:ext cx="5399087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ED6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365125" y="44450"/>
            <a:ext cx="8001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 Lecture</a:t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457200" y="3101975"/>
            <a:ext cx="434340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Concepts</a:t>
            </a:r>
            <a:endParaRPr/>
          </a:p>
        </p:txBody>
      </p:sp>
      <p:pic>
        <p:nvPicPr>
          <p:cNvPr id="14" name="Google Shape;14;p1" descr="\\integrafs1\prs\16_NMS\01. Receivables\RUBENSTEIN_CL_IRDVD\Jan-13\19-Jan\Cover Files\Media Files\RUBE1583_11_thumbna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7750" y="1598612"/>
            <a:ext cx="3859212" cy="46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457200" y="600075"/>
            <a:ext cx="8259762" cy="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mo"/>
              <a:buNone/>
            </a:pPr>
            <a:r>
              <a:rPr lang="en-US" sz="3600" b="1" i="0" u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Cultural Landscape</a:t>
            </a:r>
            <a:endParaRPr sz="34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Eleventh Edition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457200" y="5078412"/>
            <a:ext cx="4419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Matthew Cartlidge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Nebraska-Lincoln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/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76200" y="6602412"/>
            <a:ext cx="5399087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ED6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/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4.uwm.edu/gis/%E2%80%8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-92075" y="-119263"/>
            <a:ext cx="9144000" cy="579300"/>
          </a:xfrm>
          <a:prstGeom prst="rect">
            <a:avLst/>
          </a:prstGeom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Focus Questions 1-1-3/1-1-4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How does the Geographic Grid help geographers in regards to location? </a:t>
            </a:r>
            <a:endParaRPr/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How can we distinguish the Prime Meridian from the International Date Line </a:t>
            </a:r>
            <a:endParaRPr/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What is remote sensing, and how does it help us today?  </a:t>
            </a:r>
            <a:endParaRPr/>
          </a:p>
          <a:p>
            <a:pPr marL="45720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63675"/>
            <a:ext cx="8229600" cy="40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838200" y="5562600"/>
            <a:ext cx="25892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UWM’s GIS Page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Geographic Grid</a:t>
            </a: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508000" y="1066800"/>
            <a:ext cx="4490100" cy="49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The Geographic Grid is a system of imaginary arcs drawn in grid pattern on Earth’s surface. </a:t>
            </a:r>
            <a:endParaRPr sz="1800"/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place on earth can be described using latitude and longitude (</a:t>
            </a:r>
            <a:r>
              <a:rPr lang="en-US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absolute location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/>
          </a:p>
          <a:p>
            <a:pPr marL="342900" marR="0" lvl="0" indent="-279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Meridians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arcs drawn between North and South poles</a:t>
            </a:r>
            <a:endParaRPr sz="1800"/>
          </a:p>
          <a:p>
            <a:pPr marL="742950" marR="0" lvl="1" indent="-2222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known as lines of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longitude</a:t>
            </a:r>
            <a:endParaRPr sz="1800"/>
          </a:p>
          <a:p>
            <a:pPr marL="742950" marR="0" lvl="1" indent="-2222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 Meridian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passes through Greenwich, England, and is 0 degrees longitude</a:t>
            </a:r>
            <a:endParaRPr sz="1800"/>
          </a:p>
          <a:p>
            <a:pPr marL="742950" marR="0" lvl="1" indent="-2222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Date Line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opposite the Prime Meridian and is 180 degrees longitude</a:t>
            </a:r>
            <a:endParaRPr sz="180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6" descr="D:\svn\Projects\13_Pearson_US\RUBENSTEIN_CL_IRDVD\Working Folder\Chapter01\B_JPEG_Images\Copyright_removed_JPEGS\TCL_11e_Figure_01_10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8100" y="1223950"/>
            <a:ext cx="4020749" cy="4014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49075" y="747250"/>
            <a:ext cx="4323000" cy="50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Parallels</a:t>
            </a:r>
            <a:r>
              <a:rPr lang="en-US" sz="2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circles drawn around the globe, parallel to the equator</a:t>
            </a:r>
            <a:endParaRPr sz="2700"/>
          </a:p>
          <a:p>
            <a:pPr marL="742950" marR="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known as lines of </a:t>
            </a:r>
            <a:r>
              <a:rPr lang="en-US" sz="27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latitude</a:t>
            </a:r>
            <a:endParaRPr sz="2700"/>
          </a:p>
          <a:p>
            <a:pPr marL="742950" marR="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and South poles are 90 degrees latitude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marR="0" lvl="2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7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Equator</a:t>
            </a: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0</a:t>
            </a:r>
            <a:r>
              <a:rPr lang="en-US" sz="2700"/>
              <a:t> </a:t>
            </a: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degrees latitude (middle) </a:t>
            </a:r>
            <a:endParaRPr sz="270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182650" y="83025"/>
            <a:ext cx="7478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</a:rPr>
              <a:t>The Geographic Grid</a:t>
            </a:r>
            <a:endParaRPr/>
          </a:p>
        </p:txBody>
      </p:sp>
      <p:pic>
        <p:nvPicPr>
          <p:cNvPr id="48" name="Google Shape;48;p7" descr="D:\svn\Projects\13_Pearson_US\RUBENSTEIN_CL_IRDVD\Working Folder\Chapter01\B_JPEG_Images\Copyright_removed_JPEGS\TCL_11e_Figure_01_10_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850" y="1074524"/>
            <a:ext cx="4163000" cy="415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 Zones</a:t>
            </a: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232475" y="990600"/>
            <a:ext cx="3968700" cy="5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 as a sphere is divided into 360º of longitude.</a:t>
            </a:r>
            <a:endParaRPr sz="1800"/>
          </a:p>
          <a:p>
            <a:pPr marL="742950" marR="0" lvl="1" indent="-222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360º by 24 time zones (one for each hour of day) equals 15º.</a:t>
            </a:r>
            <a:endParaRPr sz="1800"/>
          </a:p>
          <a:p>
            <a:pPr marL="1143000" marR="0" lvl="2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15º band of longitude is assigned to a standard time zone.</a:t>
            </a:r>
            <a:endParaRPr sz="1800"/>
          </a:p>
          <a:p>
            <a:pPr marL="342900" marR="0" lvl="0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Greenwich Mean Time (GMT)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22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at the prime meridian (0º longitude).</a:t>
            </a:r>
            <a:endParaRPr sz="1800"/>
          </a:p>
          <a:p>
            <a:pPr marL="1143000" marR="0" lvl="2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Passes through Royal Observatory at Greenwich, England</a:t>
            </a:r>
            <a:endParaRPr sz="1800"/>
          </a:p>
          <a:p>
            <a:pPr marL="742950" marR="0" lvl="1" indent="-222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 reference time for all points on Earth</a:t>
            </a:r>
            <a:endParaRPr sz="1800"/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789" y="1824875"/>
            <a:ext cx="4652812" cy="22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Telling Time</a:t>
            </a: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65125" y="990600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Date Line</a:t>
            </a: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is…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at 180º longitude.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 straight line!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the clock back 24 hours if you are heading eastward toward America.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the clock ahead 24 hours if you are heading westward toward Asia.</a:t>
            </a:r>
            <a:endParaRPr/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Telling Time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65125" y="9144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has only one time zone but it should have five!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Korea recently declared its own time zone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“Pyongyang time” – on its 70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anniversary of liberation from Japan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France has the most time zones, with 12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Russia has 11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States has 11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Kingdom has 9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so many?!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Contemporary Tools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365125" y="990600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Information Science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involves the development and analysis of data about Earth acquired through satellite and other electronic information technologies.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Collecting Data: </a:t>
            </a:r>
            <a:r>
              <a:rPr lang="en-US" sz="2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Remote Sensing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Acquisition of data about Earth’s surface from a satellite orbiting Earth or from other long distance methods is known as remote-sensing.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Contemporary Tools	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4582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Positioning System (GPS)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that accurately determines the precise position of something on Earth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GPS in the U.S. includes three elements </a:t>
            </a:r>
            <a:endParaRPr/>
          </a:p>
          <a:p>
            <a:pPr marL="1828800" marR="0" lvl="3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Satellites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placed in predetermined orbits</a:t>
            </a:r>
            <a:endParaRPr/>
          </a:p>
          <a:p>
            <a:pPr marL="1828800" marR="0" lvl="3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Tracking stations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monitor and control satellites</a:t>
            </a:r>
            <a:endParaRPr/>
          </a:p>
          <a:p>
            <a:pPr marL="1828800" marR="0" lvl="3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can locate at least four satellites, figure out its distance from each, and use the information to calculate its precise location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Contemporary Tools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Layering Data: GIS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information system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(GIS) is a computer system that captures, stores, queries, analyzes, and displays geographic data.</a:t>
            </a:r>
            <a:endParaRPr sz="2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are stored in layers.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Layers can be compared to show relationships among different kinds of information.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can be overlaid in one GIS from a variety of different sources through a process known as a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mashup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On-screen Show (4:3)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Arimo</vt:lpstr>
      <vt:lpstr>1_HA5Lect_template</vt:lpstr>
      <vt:lpstr>2_HA5Lect_template</vt:lpstr>
      <vt:lpstr>Focus Questions 1-1-3/1-1-4</vt:lpstr>
      <vt:lpstr>The Geographic Grid</vt:lpstr>
      <vt:lpstr>PowerPoint Presentation</vt:lpstr>
      <vt:lpstr>Time Zones</vt:lpstr>
      <vt:lpstr>Telling Time</vt:lpstr>
      <vt:lpstr>Telling Time</vt:lpstr>
      <vt:lpstr>Contemporary Tools</vt:lpstr>
      <vt:lpstr>Contemporary Tools </vt:lpstr>
      <vt:lpstr>Contemporary Tools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Questions 1-1-3/1-1-4</dc:title>
  <dc:creator>Aparicio, Abraham (aaparicio@psusd.us)</dc:creator>
  <cp:lastModifiedBy>Aparicio, Abraham (aaparicio@psusd.us)</cp:lastModifiedBy>
  <cp:revision>1</cp:revision>
  <dcterms:modified xsi:type="dcterms:W3CDTF">2018-09-04T19:13:33Z</dcterms:modified>
</cp:coreProperties>
</file>