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1AFE9C5-97E4-454E-B31E-474E146C1B55}"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A2F11-1801-47F7-994D-20531E0C5930}"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AFE9C5-97E4-454E-B31E-474E146C1B55}"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A2F11-1801-47F7-994D-20531E0C593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AFE9C5-97E4-454E-B31E-474E146C1B55}"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A2F11-1801-47F7-994D-20531E0C593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AFE9C5-97E4-454E-B31E-474E146C1B55}"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A2F11-1801-47F7-994D-20531E0C593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AFE9C5-97E4-454E-B31E-474E146C1B55}"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A2F11-1801-47F7-994D-20531E0C5930}"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1AFE9C5-97E4-454E-B31E-474E146C1B55}"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8A2F11-1801-47F7-994D-20531E0C593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1AFE9C5-97E4-454E-B31E-474E146C1B55}" type="datetimeFigureOut">
              <a:rPr lang="en-US" smtClean="0"/>
              <a:t>8/12/2016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8A2F11-1801-47F7-994D-20531E0C5930}"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AFE9C5-97E4-454E-B31E-474E146C1B55}"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8A2F11-1801-47F7-994D-20531E0C593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AFE9C5-97E4-454E-B31E-474E146C1B55}" type="datetimeFigureOut">
              <a:rPr lang="en-US" smtClean="0"/>
              <a:t>8/12/2016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8A2F11-1801-47F7-994D-20531E0C593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AFE9C5-97E4-454E-B31E-474E146C1B55}"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8A2F11-1801-47F7-994D-20531E0C5930}"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AFE9C5-97E4-454E-B31E-474E146C1B55}"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8A2F11-1801-47F7-994D-20531E0C593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1AFE9C5-97E4-454E-B31E-474E146C1B55}" type="datetimeFigureOut">
              <a:rPr lang="en-US" smtClean="0"/>
              <a:t>8/12/2016</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588A2F11-1801-47F7-994D-20531E0C593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Focus Questions </a:t>
            </a:r>
            <a:endParaRPr lang="en-US" dirty="0"/>
          </a:p>
        </p:txBody>
      </p:sp>
      <p:sp>
        <p:nvSpPr>
          <p:cNvPr id="5" name="Content Placeholder 4"/>
          <p:cNvSpPr>
            <a:spLocks noGrp="1"/>
          </p:cNvSpPr>
          <p:nvPr>
            <p:ph idx="1"/>
          </p:nvPr>
        </p:nvSpPr>
        <p:spPr/>
        <p:txBody>
          <a:bodyPr>
            <a:normAutofit/>
          </a:bodyPr>
          <a:lstStyle/>
          <a:p>
            <a:r>
              <a:rPr lang="en-US" dirty="0" smtClean="0"/>
              <a:t>What is stability and why is it important for societies/countries to maintain stability? </a:t>
            </a:r>
          </a:p>
          <a:p>
            <a:r>
              <a:rPr lang="en-US" dirty="0" smtClean="0"/>
              <a:t>What are at least two factors for maintaining stability?  </a:t>
            </a:r>
          </a:p>
          <a:p>
            <a:r>
              <a:rPr lang="en-US" dirty="0" smtClean="0"/>
              <a:t>What are two </a:t>
            </a:r>
            <a:r>
              <a:rPr lang="en-US" u="sng" dirty="0" smtClean="0"/>
              <a:t>underlying factors </a:t>
            </a:r>
            <a:r>
              <a:rPr lang="en-US" dirty="0" smtClean="0"/>
              <a:t>that leads to the loss of stability?</a:t>
            </a:r>
          </a:p>
          <a:p>
            <a:r>
              <a:rPr lang="en-US" dirty="0" smtClean="0"/>
              <a:t>Today in our country which one of these factors is present? Provide an example </a:t>
            </a:r>
          </a:p>
          <a:p>
            <a:r>
              <a:rPr lang="en-US" u="sng" dirty="0" smtClean="0"/>
              <a:t>EQ:</a:t>
            </a:r>
            <a:r>
              <a:rPr lang="en-US" dirty="0" smtClean="0"/>
              <a:t> Why is stability so difficult to maintain? </a:t>
            </a:r>
          </a:p>
          <a:p>
            <a:endParaRPr lang="en-US" dirty="0"/>
          </a:p>
        </p:txBody>
      </p:sp>
    </p:spTree>
    <p:extLst>
      <p:ext uri="{BB962C8B-B14F-4D97-AF65-F5344CB8AC3E}">
        <p14:creationId xmlns:p14="http://schemas.microsoft.com/office/powerpoint/2010/main" val="3927915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Underlying Factors </a:t>
            </a:r>
            <a:endParaRPr lang="en-US" dirty="0"/>
          </a:p>
        </p:txBody>
      </p:sp>
      <p:sp>
        <p:nvSpPr>
          <p:cNvPr id="3" name="Content Placeholder 2"/>
          <p:cNvSpPr>
            <a:spLocks noGrp="1"/>
          </p:cNvSpPr>
          <p:nvPr>
            <p:ph idx="1"/>
          </p:nvPr>
        </p:nvSpPr>
        <p:spPr/>
        <p:txBody>
          <a:bodyPr/>
          <a:lstStyle/>
          <a:p>
            <a:r>
              <a:rPr lang="en-US" dirty="0" smtClean="0"/>
              <a:t>Trust: firm belief in the reliability, truth, ability, or strength of someone or something. </a:t>
            </a:r>
          </a:p>
          <a:p>
            <a:pPr marL="0" indent="0">
              <a:buNone/>
            </a:pPr>
            <a:endParaRPr lang="en-US" dirty="0" smtClean="0"/>
          </a:p>
          <a:p>
            <a:r>
              <a:rPr lang="en-US" dirty="0" smtClean="0"/>
              <a:t>Confidence: the feeling or belief that one can rely on someone or something/the state of feeling certain about the truth of something.</a:t>
            </a:r>
            <a:endParaRPr lang="en-US" dirty="0"/>
          </a:p>
        </p:txBody>
      </p:sp>
    </p:spTree>
    <p:extLst>
      <p:ext uri="{BB962C8B-B14F-4D97-AF65-F5344CB8AC3E}">
        <p14:creationId xmlns:p14="http://schemas.microsoft.com/office/powerpoint/2010/main" val="4037093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does this happen?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648201"/>
            <a:ext cx="2524125"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704" y="3090863"/>
            <a:ext cx="2340262" cy="155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600200"/>
            <a:ext cx="28479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3634" y="1905000"/>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0375" y="4648201"/>
            <a:ext cx="2809875"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182880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9800" y="3926474"/>
            <a:ext cx="2581275"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33800" y="3048001"/>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10616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Stability </a:t>
            </a:r>
            <a:endParaRPr lang="en-US" dirty="0"/>
          </a:p>
        </p:txBody>
      </p:sp>
      <p:sp>
        <p:nvSpPr>
          <p:cNvPr id="8" name="Content Placeholder 7"/>
          <p:cNvSpPr>
            <a:spLocks noGrp="1"/>
          </p:cNvSpPr>
          <p:nvPr>
            <p:ph sz="half" idx="1"/>
          </p:nvPr>
        </p:nvSpPr>
        <p:spPr>
          <a:xfrm>
            <a:off x="457200" y="1600200"/>
            <a:ext cx="4648200" cy="4525963"/>
          </a:xfrm>
        </p:spPr>
        <p:txBody>
          <a:bodyPr>
            <a:normAutofit lnSpcReduction="10000"/>
          </a:bodyPr>
          <a:lstStyle/>
          <a:p>
            <a:r>
              <a:rPr lang="en-US" dirty="0" smtClean="0"/>
              <a:t>Stability is defined as;</a:t>
            </a:r>
          </a:p>
          <a:p>
            <a:pPr marL="514350" indent="-514350">
              <a:buFont typeface="+mj-lt"/>
              <a:buAutoNum type="arabicPeriod"/>
            </a:pPr>
            <a:r>
              <a:rPr lang="en-US" dirty="0" smtClean="0"/>
              <a:t>the quality or state of something that is not easily changed or likely to change.</a:t>
            </a:r>
          </a:p>
          <a:p>
            <a:pPr marL="514350" indent="-514350">
              <a:buFont typeface="+mj-lt"/>
              <a:buAutoNum type="arabicPeriod"/>
            </a:pPr>
            <a:r>
              <a:rPr lang="en-US" dirty="0" smtClean="0"/>
              <a:t>the quality or state of something that is not easily moved</a:t>
            </a:r>
          </a:p>
          <a:p>
            <a:pPr marL="0" indent="0">
              <a:buNone/>
            </a:pPr>
            <a:r>
              <a:rPr lang="en-US" dirty="0" smtClean="0"/>
              <a:t>*In essence stability is balance and security.  </a:t>
            </a:r>
            <a:endParaRPr lang="en-US"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81600" y="1828800"/>
            <a:ext cx="3276600"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429000"/>
            <a:ext cx="2743200"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4867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of Stability </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Access to Natural resources </a:t>
            </a:r>
          </a:p>
          <a:p>
            <a:pPr marL="514350" indent="-514350">
              <a:buAutoNum type="arabicPeriod"/>
            </a:pPr>
            <a:r>
              <a:rPr lang="en-US" dirty="0" smtClean="0"/>
              <a:t>Economic Structure </a:t>
            </a:r>
          </a:p>
          <a:p>
            <a:pPr marL="514350" indent="-514350">
              <a:buAutoNum type="arabicPeriod"/>
            </a:pPr>
            <a:r>
              <a:rPr lang="en-US" dirty="0" smtClean="0"/>
              <a:t>Shelter</a:t>
            </a:r>
          </a:p>
          <a:p>
            <a:pPr marL="514350" indent="-514350">
              <a:buAutoNum type="arabicPeriod"/>
            </a:pPr>
            <a:r>
              <a:rPr lang="en-US" dirty="0"/>
              <a:t> </a:t>
            </a:r>
            <a:r>
              <a:rPr lang="en-US" dirty="0" smtClean="0"/>
              <a:t>A sense of Justice or rule by fear </a:t>
            </a:r>
          </a:p>
          <a:p>
            <a:pPr marL="514350" indent="-514350">
              <a:buAutoNum type="arabicPeriod"/>
            </a:pPr>
            <a:r>
              <a:rPr lang="en-US" dirty="0" smtClean="0"/>
              <a:t>Security  </a:t>
            </a:r>
          </a:p>
          <a:p>
            <a:pPr marL="514350" indent="-514350">
              <a:buAutoNum type="arabicPeriod"/>
            </a:pPr>
            <a:endParaRPr lang="en-US" dirty="0"/>
          </a:p>
        </p:txBody>
      </p:sp>
    </p:spTree>
    <p:extLst>
      <p:ext uri="{BB962C8B-B14F-4D97-AF65-F5344CB8AC3E}">
        <p14:creationId xmlns:p14="http://schemas.microsoft.com/office/powerpoint/2010/main" val="919303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Natural Resources </a:t>
            </a:r>
            <a:br>
              <a:rPr lang="en-US" dirty="0" smtClean="0"/>
            </a:br>
            <a:endParaRPr lang="en-US" dirty="0"/>
          </a:p>
        </p:txBody>
      </p:sp>
      <p:sp>
        <p:nvSpPr>
          <p:cNvPr id="3" name="Content Placeholder 2"/>
          <p:cNvSpPr>
            <a:spLocks noGrp="1"/>
          </p:cNvSpPr>
          <p:nvPr>
            <p:ph sz="half" idx="1"/>
          </p:nvPr>
        </p:nvSpPr>
        <p:spPr/>
        <p:txBody>
          <a:bodyPr>
            <a:normAutofit fontScale="55000" lnSpcReduction="20000"/>
          </a:bodyPr>
          <a:lstStyle/>
          <a:p>
            <a:r>
              <a:rPr lang="en-US" dirty="0" smtClean="0"/>
              <a:t>Raw materials</a:t>
            </a:r>
          </a:p>
          <a:p>
            <a:r>
              <a:rPr lang="en-US" dirty="0" smtClean="0"/>
              <a:t>Sometimes, natural resources can be used as raw materials to produce something. For instance, we can use a tree from the forest to produce timber. The timber is then used to produce wood for furniture or paper and paper products. In this scenario, the tree is the raw material.</a:t>
            </a:r>
          </a:p>
          <a:p>
            <a:endParaRPr lang="en-US" dirty="0" smtClean="0"/>
          </a:p>
          <a:p>
            <a:r>
              <a:rPr lang="en-US" dirty="0" smtClean="0"/>
              <a:t>Every item in your home was made from a raw material that came from a natural resource. The tea mug, electricity at home, bread, clothes, you name them: each of them came from a natural resource.</a:t>
            </a:r>
          </a:p>
          <a:p>
            <a:endParaRPr lang="en-US" dirty="0" smtClean="0"/>
          </a:p>
          <a:p>
            <a:r>
              <a:rPr lang="en-US" dirty="0" smtClean="0"/>
              <a:t>Natural resources come in many forms. It may be a solid, liquid or gas. It may also be organic or inorganic. It may also be metallic or non-metallic. It may be renewable or non-renewable. </a:t>
            </a:r>
            <a:endParaRPr lang="en-US" dirty="0"/>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943475" y="3370262"/>
            <a:ext cx="3448050"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600200"/>
            <a:ext cx="32004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800600"/>
            <a:ext cx="28479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1787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Economic Structure </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Economic structure is a term that describes the changing balance of output, trade, incomes and employment drawn from different economic sectors – ranging from primary farming, fishing, mining to secondary manufacturing and construction industries. </a:t>
            </a:r>
          </a:p>
          <a:p>
            <a:r>
              <a:rPr lang="en-US" dirty="0" smtClean="0"/>
              <a:t>In simple terms how societies have access to income or individual wealth. </a:t>
            </a:r>
            <a:endParaRPr lang="en-US" dirty="0"/>
          </a:p>
        </p:txBody>
      </p:sp>
    </p:spTree>
    <p:extLst>
      <p:ext uri="{BB962C8B-B14F-4D97-AF65-F5344CB8AC3E}">
        <p14:creationId xmlns:p14="http://schemas.microsoft.com/office/powerpoint/2010/main" val="3587459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Shelter</a:t>
            </a:r>
            <a:br>
              <a:rPr lang="en-US" dirty="0" smtClean="0"/>
            </a:br>
            <a:endParaRPr lang="en-US" dirty="0"/>
          </a:p>
        </p:txBody>
      </p:sp>
      <p:sp>
        <p:nvSpPr>
          <p:cNvPr id="3" name="Content Placeholder 2"/>
          <p:cNvSpPr>
            <a:spLocks noGrp="1"/>
          </p:cNvSpPr>
          <p:nvPr>
            <p:ph idx="1"/>
          </p:nvPr>
        </p:nvSpPr>
        <p:spPr/>
        <p:txBody>
          <a:bodyPr/>
          <a:lstStyle/>
          <a:p>
            <a:r>
              <a:rPr lang="en-US" dirty="0" smtClean="0"/>
              <a:t>a place giving temporary protection from bad weather or danger.</a:t>
            </a:r>
          </a:p>
          <a:p>
            <a:pPr marL="0" indent="0">
              <a:buNone/>
            </a:pP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89560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935" y="3810000"/>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4396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Justice or rule by fear </a:t>
            </a:r>
            <a:endParaRPr lang="en-US" dirty="0"/>
          </a:p>
        </p:txBody>
      </p:sp>
      <p:sp>
        <p:nvSpPr>
          <p:cNvPr id="3" name="Content Placeholder 2"/>
          <p:cNvSpPr>
            <a:spLocks noGrp="1"/>
          </p:cNvSpPr>
          <p:nvPr>
            <p:ph sz="half" idx="1"/>
          </p:nvPr>
        </p:nvSpPr>
        <p:spPr/>
        <p:txBody>
          <a:bodyPr/>
          <a:lstStyle/>
          <a:p>
            <a:r>
              <a:rPr lang="en-US" dirty="0" smtClean="0"/>
              <a:t>Rule through justice indicates a system that uses fairness as a means to control society. </a:t>
            </a:r>
          </a:p>
          <a:p>
            <a:r>
              <a:rPr lang="en-US" dirty="0" smtClean="0"/>
              <a:t>Democracy in the US</a:t>
            </a:r>
          </a:p>
          <a:p>
            <a:endParaRPr lang="en-US" dirty="0"/>
          </a:p>
        </p:txBody>
      </p:sp>
      <p:sp>
        <p:nvSpPr>
          <p:cNvPr id="4" name="Content Placeholder 3"/>
          <p:cNvSpPr>
            <a:spLocks noGrp="1"/>
          </p:cNvSpPr>
          <p:nvPr>
            <p:ph sz="half" idx="2"/>
          </p:nvPr>
        </p:nvSpPr>
        <p:spPr/>
        <p:txBody>
          <a:bodyPr/>
          <a:lstStyle/>
          <a:p>
            <a:r>
              <a:rPr lang="en-US" dirty="0" smtClean="0"/>
              <a:t>Rule by fear is the use of fear as a means to rule over people. </a:t>
            </a:r>
          </a:p>
          <a:p>
            <a:endParaRPr lang="en-US" dirty="0"/>
          </a:p>
          <a:p>
            <a:r>
              <a:rPr lang="en-US" dirty="0" smtClean="0"/>
              <a:t>North Korea </a:t>
            </a:r>
          </a:p>
          <a:p>
            <a:endParaRPr lang="en-US"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352925"/>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277927"/>
            <a:ext cx="26098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8638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a:t>
            </a:r>
            <a:endParaRPr lang="en-US" dirty="0"/>
          </a:p>
        </p:txBody>
      </p:sp>
      <p:sp>
        <p:nvSpPr>
          <p:cNvPr id="3" name="Content Placeholder 2"/>
          <p:cNvSpPr>
            <a:spLocks noGrp="1"/>
          </p:cNvSpPr>
          <p:nvPr>
            <p:ph sz="half" idx="1"/>
          </p:nvPr>
        </p:nvSpPr>
        <p:spPr/>
        <p:txBody>
          <a:bodyPr/>
          <a:lstStyle/>
          <a:p>
            <a:r>
              <a:rPr lang="en-US" dirty="0" smtClean="0"/>
              <a:t>the state of being free from danger or threat.</a:t>
            </a:r>
          </a:p>
          <a:p>
            <a:r>
              <a:rPr lang="en-US" dirty="0" smtClean="0"/>
              <a:t>Being able to travel freely with out hesitation. </a:t>
            </a:r>
          </a:p>
          <a:p>
            <a:endParaRPr lang="en-US" dirty="0"/>
          </a:p>
        </p:txBody>
      </p:sp>
      <p:pic>
        <p:nvPicPr>
          <p:cNvPr id="614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05400" y="198120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04800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114800"/>
            <a:ext cx="2533650"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11411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523</TotalTime>
  <Words>448</Words>
  <Application>Microsoft Office PowerPoint</Application>
  <PresentationFormat>On-screen Show (4:3)</PresentationFormat>
  <Paragraphs>43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Clarity</vt:lpstr>
      <vt:lpstr>Focus Questions </vt:lpstr>
      <vt:lpstr>How does this happen? </vt:lpstr>
      <vt:lpstr>Stability </vt:lpstr>
      <vt:lpstr>Factors of Stability </vt:lpstr>
      <vt:lpstr>Natural Resources  </vt:lpstr>
      <vt:lpstr>Economic Structure  </vt:lpstr>
      <vt:lpstr>Shelter </vt:lpstr>
      <vt:lpstr>Justice or rule by fear </vt:lpstr>
      <vt:lpstr>Security </vt:lpstr>
      <vt:lpstr>Underlying Factors </vt:lpstr>
    </vt:vector>
  </TitlesOfParts>
  <Company>Palm Springs Unified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 Questions</dc:title>
  <dc:creator>Aparicio, Abraham (aaparicio@psusd.us)</dc:creator>
  <cp:lastModifiedBy>Aparicio, Abraham (aaparicio@psusd.us)</cp:lastModifiedBy>
  <cp:revision>7</cp:revision>
  <dcterms:created xsi:type="dcterms:W3CDTF">2016-08-12T14:14:06Z</dcterms:created>
  <dcterms:modified xsi:type="dcterms:W3CDTF">2016-08-12T22:57:28Z</dcterms:modified>
</cp:coreProperties>
</file>